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57" r:id="rId3"/>
    <p:sldId id="288" r:id="rId4"/>
    <p:sldId id="258" r:id="rId5"/>
    <p:sldId id="281" r:id="rId6"/>
    <p:sldId id="259" r:id="rId7"/>
    <p:sldId id="260" r:id="rId8"/>
    <p:sldId id="270" r:id="rId9"/>
    <p:sldId id="261" r:id="rId10"/>
    <p:sldId id="283" r:id="rId11"/>
    <p:sldId id="277" r:id="rId12"/>
    <p:sldId id="262" r:id="rId13"/>
    <p:sldId id="265" r:id="rId14"/>
    <p:sldId id="263" r:id="rId15"/>
    <p:sldId id="272" r:id="rId16"/>
    <p:sldId id="266" r:id="rId17"/>
    <p:sldId id="276" r:id="rId18"/>
    <p:sldId id="264" r:id="rId19"/>
    <p:sldId id="267" r:id="rId20"/>
    <p:sldId id="280" r:id="rId21"/>
    <p:sldId id="282" r:id="rId22"/>
    <p:sldId id="278" r:id="rId23"/>
    <p:sldId id="289" r:id="rId24"/>
    <p:sldId id="279" r:id="rId25"/>
    <p:sldId id="290" r:id="rId26"/>
    <p:sldId id="285" r:id="rId27"/>
    <p:sldId id="284" r:id="rId28"/>
    <p:sldId id="271" r:id="rId29"/>
    <p:sldId id="287" r:id="rId30"/>
    <p:sldId id="286" r:id="rId31"/>
    <p:sldId id="274" r:id="rId32"/>
    <p:sldId id="275" r:id="rId33"/>
    <p:sldId id="268" r:id="rId34"/>
    <p:sldId id="269" r:id="rId35"/>
  </p:sldIdLst>
  <p:sldSz cx="9144000" cy="6858000" type="screen4x3"/>
  <p:notesSz cx="6858000" cy="9144000"/>
  <p:photoAlbum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6" d="100"/>
          <a:sy n="46" d="100"/>
        </p:scale>
        <p:origin x="-2076" y="-5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6962F-2882-4A97-9AD5-120E28021306}" type="datetimeFigureOut">
              <a:rPr lang="pt-BR"/>
              <a:pPr>
                <a:defRPr/>
              </a:pPr>
              <a:t>19/02/2013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8B28FF-9015-4FEE-804A-91EF621EE599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3655829"/>
      </p:ext>
    </p:extLst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EB71EA-7DB1-4885-B47C-B3E6C58156D6}" type="datetimeFigureOut">
              <a:rPr lang="pt-BR"/>
              <a:pPr>
                <a:defRPr/>
              </a:pPr>
              <a:t>19/02/2013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B0DCE-34AF-43B4-8628-46378F08E993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6224411"/>
      </p:ext>
    </p:extLst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7124E-9F0B-4D0D-BC72-7348E886C719}" type="datetimeFigureOut">
              <a:rPr lang="pt-BR"/>
              <a:pPr>
                <a:defRPr/>
              </a:pPr>
              <a:t>19/02/2013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E28CDE-352E-409D-A3A0-6A638CFAE58A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3594622"/>
      </p:ext>
    </p:extLst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7CF44B-E614-4193-AEE3-2368475465B1}" type="datetimeFigureOut">
              <a:rPr lang="pt-BR"/>
              <a:pPr>
                <a:defRPr/>
              </a:pPr>
              <a:t>19/02/2013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F9787-4484-4D6C-9086-38C99D85C601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2325532"/>
      </p:ext>
    </p:extLst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5B2093-9E10-417E-915D-939990D0388E}" type="datetimeFigureOut">
              <a:rPr lang="pt-BR"/>
              <a:pPr>
                <a:defRPr/>
              </a:pPr>
              <a:t>19/02/2013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2A9788-DC99-4533-A66F-C3D45DDFC91F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303288"/>
      </p:ext>
    </p:extLst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0EBEF-3013-4766-B764-A1EFE5526D32}" type="datetimeFigureOut">
              <a:rPr lang="pt-BR"/>
              <a:pPr>
                <a:defRPr/>
              </a:pPr>
              <a:t>19/02/2013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A5D97-C42F-489E-A237-06B62B5AE548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181764"/>
      </p:ext>
    </p:extLst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032B1-F017-402E-89C2-84CFC58C0BC4}" type="datetimeFigureOut">
              <a:rPr lang="pt-BR"/>
              <a:pPr>
                <a:defRPr/>
              </a:pPr>
              <a:t>19/02/2013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EABBCE-9AF4-4284-813D-356D91602BAA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8318461"/>
      </p:ext>
    </p:extLst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D76A8C-92FC-496E-8623-43A697C138A7}" type="datetimeFigureOut">
              <a:rPr lang="pt-BR"/>
              <a:pPr>
                <a:defRPr/>
              </a:pPr>
              <a:t>19/02/2013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13DE9F-FB9F-4FCA-B140-0E8E9FA3C3BA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4623953"/>
      </p:ext>
    </p:extLst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sv-SE" noProof="0" smtClean="0"/>
              <a:t>Klicka på ikonen för att lägga till en bild</a:t>
            </a:r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1319E-7E9C-4D84-B2F1-F52986EACF48}" type="datetimeFigureOut">
              <a:rPr lang="pt-BR"/>
              <a:pPr>
                <a:defRPr/>
              </a:pPr>
              <a:t>19/02/2013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A4D0C2-A829-44D0-B92E-EEFF58A5B306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2314137"/>
      </p:ext>
    </p:extLst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58EA01-302A-43E8-811C-8A5F4B98B0F2}" type="datetimeFigureOut">
              <a:rPr lang="pt-BR"/>
              <a:pPr>
                <a:defRPr/>
              </a:pPr>
              <a:t>19/02/2013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8EC86-77E2-4F7E-9335-8E2721E25590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2188091"/>
      </p:ext>
    </p:extLst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0EB1AC-5BEE-4721-9E79-FCD5C2FB7802}" type="datetimeFigureOut">
              <a:rPr lang="pt-BR"/>
              <a:pPr>
                <a:defRPr/>
              </a:pPr>
              <a:t>19/02/2013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C67D7-A03E-4E3B-A73C-38ABD2F70898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888747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9F63A6A-3CE4-47A1-A1C8-EE3E01A5C6B9}" type="datetimeFigureOut">
              <a:rPr lang="pt-BR"/>
              <a:pPr>
                <a:defRPr/>
              </a:pPr>
              <a:t>19/02/2013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B7E3A01-3E85-41AC-890A-803EABF75793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ransition>
    <p:zoom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Imagem 1" descr="ladner_canoe_passage__corporation_of_delta__british_columbia.jpg"/>
          <p:cNvPicPr>
            <a:picLocks noGrp="1" noChangeAspect="1"/>
          </p:cNvPicPr>
          <p:nvPr isPhoto="1"/>
        </p:nvPicPr>
        <p:blipFill>
          <a:blip r:embed="rId3">
            <a:lum brigh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1187624" y="4581128"/>
            <a:ext cx="6876256" cy="193899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doni MT Black" pitchFamily="18" charset="0"/>
                <a:ea typeface="Batang" pitchFamily="18" charset="-127"/>
                <a:cs typeface="+mn-cs"/>
              </a:rPr>
              <a:t>EL ESPEJO DE LAS AGUAS</a:t>
            </a:r>
            <a:endParaRPr lang="pt-BR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doni MT Black" pitchFamily="18" charset="0"/>
              <a:ea typeface="Batang" pitchFamily="18" charset="-127"/>
              <a:cs typeface="+mn-cs"/>
            </a:endParaRPr>
          </a:p>
        </p:txBody>
      </p:sp>
    </p:spTree>
  </p:cSld>
  <p:clrMapOvr>
    <a:masterClrMapping/>
  </p:clrMapOvr>
  <p:transition advTm="10000">
    <p:zoom/>
    <p:sndAc>
      <p:stSnd loop="1">
        <p:snd r:embed="rId2" name="E. Cortazar - Eternal love affai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m 1" descr="alpine_tarn__gunnison_national_forest__rocky_mountains__colorado.jpg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00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Imagem 1" descr="still_waters__lake_ontario__canada.jpg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000"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Imagem 1" descr="alps__france.jpg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000"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Imagem 1" descr="nason_creek__washington.jpg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000"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Imagem 1" descr="alta_lake__rocky_mountains__colorado.jpg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000"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Imagem 1" descr="bald_cypress_in_fog__reelfoot_lake__tennessee.jpg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000"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Imagem 1" descr="great_white_egret_fishing__balearic_islands__spain.jpg"/>
          <p:cNvPicPr>
            <a:picLocks noGrp="1" noChangeAspect="1"/>
          </p:cNvPicPr>
          <p:nvPr isPhoto="1"/>
        </p:nvPicPr>
        <p:blipFill>
          <a:blip r:embed="rId2">
            <a:lum brigh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000"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Imagem 1" descr="cabin_by_the_lake.jpg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000"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Imagem 1" descr="reflection_on_blue_lake__st_bathans__central_otago__new_zealand.jpg"/>
          <p:cNvPicPr>
            <a:picLocks noGrp="1" noChangeAspect="1"/>
          </p:cNvPicPr>
          <p:nvPr isPhoto="1"/>
        </p:nvPicPr>
        <p:blipFill>
          <a:blip r:embed="rId2">
            <a:lum brigh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000"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Imagem 1" descr="mono_lake_at_sunset__california.jpg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000"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Imagem 1" descr="cathedral_and_odaray_mountain_at_dawn__lake_o_hara__yoho_national_park__canada.jpg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000"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Imagem 1" descr="crystal_palace_of_reed_flute_cave__guilin__guangxi_province__china.jpg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000"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Imagem 1" descr="clear_lake_basin_at_sunrise__san_juan_mountains__colorado.jpg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000"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Imagem 1" descr="island_in_the_middle_of_a_lake__sweden.jpg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000"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Imagem 1" descr="early_snowfall__maroon_bells__snowmass__colorado.jpg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000"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Imagem 1" descr="mammoth_peak__yosemite_national_park__california.jpg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000"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Imagem 1" descr="cottonwood__magdalena_mountains__new_mexico.jpg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000"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Imagem 1" descr="fall_reflections__grand_teton_national_park__wyoming.jpg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000">
    <p:zo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Imagem 1" descr="nabob_pass_with_deception_point_and_mount_mercator__british_columbia__canada.jpg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000">
    <p:zo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Imagem 1" descr="pond_reflections__upper_dells__matthiessen_state_park__illinois.jpg"/>
          <p:cNvPicPr>
            <a:picLocks noGrp="1" noChangeAspect="1"/>
          </p:cNvPicPr>
          <p:nvPr isPhoto="1"/>
        </p:nvPicPr>
        <p:blipFill>
          <a:blip r:embed="rId2">
            <a:lum brigh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000">
    <p:zo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Imagem 1" descr="mount_mckinley__denali_national_park__alaska.jpg"/>
          <p:cNvPicPr>
            <a:picLocks noGrp="1" noChangeAspect="1"/>
          </p:cNvPicPr>
          <p:nvPr isPhoto="1"/>
        </p:nvPicPr>
        <p:blipFill>
          <a:blip r:embed="rId2">
            <a:lum brigh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000">
    <p:zo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Imagem 1" descr="two_medicine_lake__glacier_national_park__montana.jpg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000">
    <p:zo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Imagem 1" descr="mount_sefton_reflected_in_mueller_glacier_lake__mount_cook_national_park__new_zealand.jpg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000">
    <p:zo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Imagem 1" descr="walden_wonderers__boulder_flatirons__colorado.jpg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000">
    <p:zo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Imagem 1" descr="scenic_travels__bowman_lake__glacier_park__montana.jpg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000">
    <p:zo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Imagem 1" descr="river_byske__vdsterbotten__sweden.jpg"/>
          <p:cNvPicPr>
            <a:picLocks noGrp="1" noChangeAspect="1"/>
          </p:cNvPicPr>
          <p:nvPr isPhoto="1"/>
        </p:nvPicPr>
        <p:blipFill>
          <a:blip r:embed="rId2">
            <a:lum brigh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12000">
    <p:zo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Imagem 1" descr="hiking_near_kool-aid_lake_at_sunset__north_cascades__washington.jpg"/>
          <p:cNvPicPr>
            <a:picLocks noGrp="1" noChangeAspect="1"/>
          </p:cNvPicPr>
          <p:nvPr isPhoto="1"/>
        </p:nvPicPr>
        <p:blipFill>
          <a:blip r:embed="rId2">
            <a:lum brigh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10000">
    <p:zo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Imagem 1" descr="still_boats__yaquina_bay__newport__oregon.jpg"/>
          <p:cNvPicPr>
            <a:picLocks noGrp="1" noChangeAspect="1"/>
          </p:cNvPicPr>
          <p:nvPr isPhoto="1"/>
        </p:nvPicPr>
        <p:blipFill>
          <a:blip r:embed="rId2">
            <a:lum brigh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12000">
    <p:zo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Imagem 1" descr="schwenninger_moos_at_sunrise__germany.jpg"/>
          <p:cNvPicPr>
            <a:picLocks noGrp="1" noChangeAspect="1"/>
          </p:cNvPicPr>
          <p:nvPr isPhoto="1"/>
        </p:nvPicPr>
        <p:blipFill>
          <a:blip r:embed="rId2">
            <a:lum brigh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12000">
    <p:zoom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Imagem 1" descr="long_lake__wrangell-st_elias_national_park__alaska.jpg"/>
          <p:cNvPicPr>
            <a:picLocks noGrp="1" noChangeAspect="1"/>
          </p:cNvPicPr>
          <p:nvPr isPhoto="1"/>
        </p:nvPicPr>
        <p:blipFill>
          <a:blip r:embed="rId2">
            <a:lum brigh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10000">
    <p:zoom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Imagem 1" descr="male_wood_duck__near_cleveland__ohio.jpg"/>
          <p:cNvPicPr>
            <a:picLocks noGrp="1" noChangeAspect="1"/>
          </p:cNvPicPr>
          <p:nvPr isPhoto="1"/>
        </p:nvPicPr>
        <p:blipFill>
          <a:blip r:embed="rId2">
            <a:lum brigh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10000">
    <p:zoom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Imagem 1" descr="fog_over_reflection_lake_at_sunrise__mount_rainier_national_park__washington.jpg"/>
          <p:cNvPicPr>
            <a:picLocks noGrp="1" noChangeAspect="1"/>
          </p:cNvPicPr>
          <p:nvPr isPhoto="1"/>
        </p:nvPicPr>
        <p:blipFill>
          <a:blip r:embed="rId2">
            <a:lum brigh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8000">
    <p:zo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Imagem 1" descr="fortress_mountain_and_mount_kidd__wedge_pond__alberta__canada.jpg"/>
          <p:cNvPicPr>
            <a:picLocks noGrp="1" noChangeAspect="1"/>
          </p:cNvPicPr>
          <p:nvPr isPhoto="1"/>
        </p:nvPicPr>
        <p:blipFill>
          <a:blip r:embed="rId2">
            <a:lum brigh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15000"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L ESPEJO DE LAS AGUAS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 ESPEJO DE LAS AGUAS</Template>
  <TotalTime>2</TotalTime>
  <Words>5</Words>
  <Application>Microsoft Office PowerPoint</Application>
  <PresentationFormat>Bildspel på skärmen (4:3)</PresentationFormat>
  <Paragraphs>1</Paragraphs>
  <Slides>34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34</vt:i4>
      </vt:variant>
    </vt:vector>
  </HeadingPairs>
  <TitlesOfParts>
    <vt:vector size="39" baseType="lpstr">
      <vt:lpstr>Arial</vt:lpstr>
      <vt:lpstr>Calibri</vt:lpstr>
      <vt:lpstr>Bodoni MT Black</vt:lpstr>
      <vt:lpstr>Batang</vt:lpstr>
      <vt:lpstr>EL ESPEJO DE LAS AGUAS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graciela</dc:creator>
  <cp:lastModifiedBy>graciela</cp:lastModifiedBy>
  <cp:revision>1</cp:revision>
  <dcterms:created xsi:type="dcterms:W3CDTF">2013-02-19T17:45:01Z</dcterms:created>
  <dcterms:modified xsi:type="dcterms:W3CDTF">2013-02-19T17:47:55Z</dcterms:modified>
</cp:coreProperties>
</file>