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88" r:id="rId2"/>
    <p:sldId id="274" r:id="rId3"/>
    <p:sldId id="289" r:id="rId4"/>
    <p:sldId id="265" r:id="rId5"/>
    <p:sldId id="293" r:id="rId6"/>
    <p:sldId id="259" r:id="rId7"/>
    <p:sldId id="290" r:id="rId8"/>
    <p:sldId id="261" r:id="rId9"/>
    <p:sldId id="292" r:id="rId10"/>
    <p:sldId id="276" r:id="rId11"/>
    <p:sldId id="291" r:id="rId12"/>
    <p:sldId id="262" r:id="rId13"/>
    <p:sldId id="294" r:id="rId14"/>
    <p:sldId id="272" r:id="rId15"/>
    <p:sldId id="295" r:id="rId16"/>
    <p:sldId id="264" r:id="rId17"/>
    <p:sldId id="297" r:id="rId18"/>
    <p:sldId id="260" r:id="rId19"/>
    <p:sldId id="296" r:id="rId20"/>
    <p:sldId id="270" r:id="rId21"/>
    <p:sldId id="298" r:id="rId22"/>
    <p:sldId id="273" r:id="rId23"/>
    <p:sldId id="299" r:id="rId24"/>
    <p:sldId id="268" r:id="rId25"/>
    <p:sldId id="300" r:id="rId26"/>
    <p:sldId id="279" r:id="rId27"/>
    <p:sldId id="301" r:id="rId28"/>
    <p:sldId id="287" r:id="rId29"/>
    <p:sldId id="302" r:id="rId30"/>
    <p:sldId id="286" r:id="rId31"/>
    <p:sldId id="303" r:id="rId32"/>
    <p:sldId id="275" r:id="rId33"/>
    <p:sldId id="304" r:id="rId34"/>
    <p:sldId id="263" r:id="rId35"/>
    <p:sldId id="305" r:id="rId36"/>
    <p:sldId id="306" r:id="rId37"/>
    <p:sldId id="282" r:id="rId38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F6FF"/>
    <a:srgbClr val="30C030"/>
    <a:srgbClr val="C7ECFF"/>
    <a:srgbClr val="ABE3FF"/>
    <a:srgbClr val="D2EAEC"/>
    <a:srgbClr val="228A22"/>
    <a:srgbClr val="269A26"/>
    <a:srgbClr val="C3E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14" autoAdjust="0"/>
    <p:restoredTop sz="94660"/>
  </p:normalViewPr>
  <p:slideViewPr>
    <p:cSldViewPr>
      <p:cViewPr varScale="1">
        <p:scale>
          <a:sx n="69" d="100"/>
          <a:sy n="69" d="100"/>
        </p:scale>
        <p:origin x="-11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161C5A42-F46B-4600-A170-AF8652A85EDD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B1D47-647F-4FF3-A5DD-1FE59FDC2F23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50680-2149-4DFF-B2B3-A95241C63E02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A6B51-2883-4A82-A56F-CAADFF3EAFB9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3A700-DE52-46F1-9E82-B2D48CD49951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40E7F-B583-459E-8FCF-82A6695B2FBD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5382E-3842-422B-A9CC-82E886EC9EAF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DD6C6EEC-54B2-4A36-8B6E-2FF1B2822177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smtClean="0"/>
              <a:t>Klicka på ikonen för att lägga till en bild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730B5D05-1C55-4DCF-8A97-1C270468D4A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E2F8D-A105-436C-8C36-F798D479B287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6E2DF-5957-4028-AD0F-0700E147C171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784EE601-1537-455D-9861-B214A33031AC}" type="slidenum">
              <a:rPr lang="es-ES" smtClean="0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audio" Target="../media/audio10.wav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audio" Target="../media/audio12.wav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audio" Target="../media/audio13.wav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audio" Target="../media/audio13.wav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audio" Target="../media/audio14.wav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audio" Target="../media/audio15.wav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audio" Target="../media/audio16.wav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audio" Target="../media/audio16.wav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audio" Target="../media/audio17.wav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audio" Target="../media/audio18.wav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audio" Target="../media/audio18.wav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audio" Target="../media/audio19.wav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5" name="Picture 5" descr="PORTADA para el PowerPoint  ''Melodías'' - Ulti,ísima - 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107504" y="6400512"/>
            <a:ext cx="1631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chemeClr val="bg1"/>
                </a:solidFill>
                <a:latin typeface="Arial Black" pitchFamily="34" charset="0"/>
              </a:rPr>
              <a:t>Automática</a:t>
            </a:r>
          </a:p>
        </p:txBody>
      </p:sp>
      <p:sp>
        <p:nvSpPr>
          <p:cNvPr id="2" name="Rektangel 1"/>
          <p:cNvSpPr/>
          <p:nvPr/>
        </p:nvSpPr>
        <p:spPr>
          <a:xfrm>
            <a:off x="3482889" y="2967335"/>
            <a:ext cx="217822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v-SE" sz="2800" b="1" i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EN EL AIRE</a:t>
            </a:r>
            <a:endParaRPr lang="sv-SE" sz="2800" b="1" i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395536" y="476672"/>
            <a:ext cx="87484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>
                <a:solidFill>
                  <a:schemeClr val="bg1"/>
                </a:solidFill>
              </a:rPr>
              <a:t>Una realización original en Power Point de B.Suarez</a:t>
            </a:r>
          </a:p>
        </p:txBody>
      </p:sp>
    </p:spTree>
  </p:cSld>
  <p:clrMapOvr>
    <a:masterClrMapping/>
  </p:clrMapOvr>
  <p:transition spd="med" advClick="0" advTm="4000">
    <p:fade/>
    <p:sndAc>
      <p:stSnd>
        <p:snd r:embed="rId2" name="22 Canario - Para la disposit. de PORTADA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9" name="Picture 5" descr="12 Gaviota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0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10" name="AutoShape 6"/>
          <p:cNvSpPr>
            <a:spLocks noChangeArrowheads="1"/>
          </p:cNvSpPr>
          <p:nvPr/>
        </p:nvSpPr>
        <p:spPr bwMode="auto">
          <a:xfrm>
            <a:off x="7559675" y="333375"/>
            <a:ext cx="1223963" cy="360363"/>
          </a:xfrm>
          <a:prstGeom prst="roundRect">
            <a:avLst>
              <a:gd name="adj" fmla="val 16667"/>
            </a:avLst>
          </a:prstGeom>
          <a:solidFill>
            <a:srgbClr val="C3EB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b="1">
                <a:solidFill>
                  <a:srgbClr val="228A22"/>
                </a:solidFill>
              </a:rPr>
              <a:t>Gaviota</a:t>
            </a:r>
          </a:p>
        </p:txBody>
      </p:sp>
    </p:spTree>
  </p:cSld>
  <p:clrMapOvr>
    <a:masterClrMapping/>
  </p:clrMapOvr>
  <p:transition spd="med" advClick="0" advTm="4000">
    <p:fade/>
    <p:sndAc>
      <p:stSnd>
        <p:snd r:embed="rId2" name="12 Gaviota volando (Goéland) - RETOCADO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12 Gaviota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68" name="AutoShape 4"/>
          <p:cNvSpPr>
            <a:spLocks noChangeArrowheads="1"/>
          </p:cNvSpPr>
          <p:nvPr/>
        </p:nvSpPr>
        <p:spPr bwMode="auto">
          <a:xfrm>
            <a:off x="7559675" y="333375"/>
            <a:ext cx="1223963" cy="360363"/>
          </a:xfrm>
          <a:prstGeom prst="roundRect">
            <a:avLst>
              <a:gd name="adj" fmla="val 16667"/>
            </a:avLst>
          </a:prstGeom>
          <a:solidFill>
            <a:srgbClr val="C3EB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b="1">
                <a:solidFill>
                  <a:srgbClr val="228A22"/>
                </a:solidFill>
              </a:rPr>
              <a:t>Gaviota</a:t>
            </a:r>
          </a:p>
        </p:txBody>
      </p:sp>
    </p:spTree>
  </p:cSld>
  <p:clrMapOvr>
    <a:masterClrMapping/>
  </p:clrMapOvr>
  <p:transition spd="med" advClick="0" advTm="4000">
    <p:fade/>
    <p:sndAc>
      <p:stSnd>
        <p:snd r:embed="rId2" name="12 Gaviota volando (Goéland) - RETOCADO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3" name="Picture 5" descr="08 Jilguero 7 - retocado y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4" name="AutoShape 6"/>
          <p:cNvSpPr>
            <a:spLocks noChangeArrowheads="1"/>
          </p:cNvSpPr>
          <p:nvPr/>
        </p:nvSpPr>
        <p:spPr bwMode="auto">
          <a:xfrm>
            <a:off x="7632700" y="333375"/>
            <a:ext cx="1189038" cy="36036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b="1">
                <a:solidFill>
                  <a:srgbClr val="228A22"/>
                </a:solidFill>
              </a:rPr>
              <a:t>Jilguero</a:t>
            </a:r>
          </a:p>
        </p:txBody>
      </p:sp>
    </p:spTree>
  </p:cSld>
  <p:clrMapOvr>
    <a:masterClrMapping/>
  </p:clrMapOvr>
  <p:transition spd="med" advClick="0" advTm="4000">
    <p:fade/>
    <p:sndAc>
      <p:stSnd>
        <p:snd r:embed="rId2" name="08 Jilguero (Chardonneret)  - RETOCADO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08 Jilguero 5  xxxxxxx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63" name="AutoShape 3"/>
          <p:cNvSpPr>
            <a:spLocks noChangeArrowheads="1"/>
          </p:cNvSpPr>
          <p:nvPr/>
        </p:nvSpPr>
        <p:spPr bwMode="auto">
          <a:xfrm>
            <a:off x="7632700" y="333375"/>
            <a:ext cx="1189038" cy="36036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b="1">
                <a:solidFill>
                  <a:srgbClr val="228A22"/>
                </a:solidFill>
              </a:rPr>
              <a:t>Jilguero</a:t>
            </a:r>
          </a:p>
        </p:txBody>
      </p:sp>
    </p:spTree>
  </p:cSld>
  <p:clrMapOvr>
    <a:masterClrMapping/>
  </p:clrMapOvr>
  <p:transition spd="med" advClick="0" advTm="4000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02 Abejaruco -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0" r="390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0" name="AutoShape 6"/>
          <p:cNvSpPr>
            <a:spLocks noChangeArrowheads="1"/>
          </p:cNvSpPr>
          <p:nvPr/>
        </p:nvSpPr>
        <p:spPr bwMode="auto">
          <a:xfrm>
            <a:off x="7308850" y="333375"/>
            <a:ext cx="1476375" cy="39528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b="1">
                <a:solidFill>
                  <a:srgbClr val="228A22"/>
                </a:solidFill>
              </a:rPr>
              <a:t>Abejaruco</a:t>
            </a:r>
          </a:p>
        </p:txBody>
      </p:sp>
    </p:spTree>
  </p:cSld>
  <p:clrMapOvr>
    <a:masterClrMapping/>
  </p:clrMapOvr>
  <p:transition spd="med" advClick="0" advTm="4000">
    <p:fade/>
    <p:sndAc>
      <p:stSnd>
        <p:snd r:embed="rId2" name="02 Abejaruco (Méssange) - RETOCADO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Abejaruc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4" b="162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91" name="AutoShape 3"/>
          <p:cNvSpPr>
            <a:spLocks noChangeArrowheads="1"/>
          </p:cNvSpPr>
          <p:nvPr/>
        </p:nvSpPr>
        <p:spPr bwMode="auto">
          <a:xfrm>
            <a:off x="7235825" y="333375"/>
            <a:ext cx="1549400" cy="39528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b="1">
                <a:solidFill>
                  <a:srgbClr val="228A22"/>
                </a:solidFill>
              </a:rPr>
              <a:t>Abejarucos</a:t>
            </a:r>
          </a:p>
        </p:txBody>
      </p:sp>
    </p:spTree>
  </p:cSld>
  <p:clrMapOvr>
    <a:masterClrMapping/>
  </p:clrMapOvr>
  <p:transition spd="med" advClick="0" advTm="4000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04 Mochuelo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7" name="AutoShape 5"/>
          <p:cNvSpPr>
            <a:spLocks noChangeArrowheads="1"/>
          </p:cNvSpPr>
          <p:nvPr/>
        </p:nvSpPr>
        <p:spPr bwMode="auto">
          <a:xfrm>
            <a:off x="7308850" y="333375"/>
            <a:ext cx="1474788" cy="39528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b="1">
                <a:solidFill>
                  <a:srgbClr val="228A22"/>
                </a:solidFill>
              </a:rPr>
              <a:t>Mochuelo</a:t>
            </a:r>
          </a:p>
        </p:txBody>
      </p:sp>
    </p:spTree>
  </p:cSld>
  <p:clrMapOvr>
    <a:masterClrMapping/>
  </p:clrMapOvr>
  <p:transition spd="med" advClick="0" advTm="4000">
    <p:fade/>
    <p:sndAc>
      <p:stSnd>
        <p:snd r:embed="rId2" name="04 Mochuelo (Chouette) - RETOCADO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04 Mochuelo  xxxxxxxxx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939" name="AutoShape 3"/>
          <p:cNvSpPr>
            <a:spLocks noChangeArrowheads="1"/>
          </p:cNvSpPr>
          <p:nvPr/>
        </p:nvSpPr>
        <p:spPr bwMode="auto">
          <a:xfrm>
            <a:off x="7308850" y="333375"/>
            <a:ext cx="1474788" cy="39528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b="1">
                <a:solidFill>
                  <a:srgbClr val="228A22"/>
                </a:solidFill>
              </a:rPr>
              <a:t>Mochuelo</a:t>
            </a:r>
          </a:p>
        </p:txBody>
      </p:sp>
    </p:spTree>
  </p:cSld>
  <p:clrMapOvr>
    <a:masterClrMapping/>
  </p:clrMapOvr>
  <p:transition spd="med" advClick="0" advTm="4000">
    <p:fade/>
    <p:sndAc>
      <p:stSnd>
        <p:snd r:embed="rId2" name="04 Mochuelo (Chouette) - RETOCADO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7" name="Picture 5" descr="19 Verderón - retocada y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0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58" name="AutoShape 6"/>
          <p:cNvSpPr>
            <a:spLocks noChangeArrowheads="1"/>
          </p:cNvSpPr>
          <p:nvPr/>
        </p:nvSpPr>
        <p:spPr bwMode="auto">
          <a:xfrm>
            <a:off x="7416800" y="333375"/>
            <a:ext cx="1368425" cy="39687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b="1">
                <a:solidFill>
                  <a:srgbClr val="228A22"/>
                </a:solidFill>
              </a:rPr>
              <a:t>Verderón</a:t>
            </a:r>
          </a:p>
        </p:txBody>
      </p:sp>
    </p:spTree>
  </p:cSld>
  <p:clrMapOvr>
    <a:masterClrMapping/>
  </p:clrMapOvr>
  <p:transition spd="med" advClick="0" advTm="4000">
    <p:fade/>
    <p:sndAc>
      <p:stSnd>
        <p:snd r:embed="rId2" name="19 Verderón (Verdier) - RETOCADO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19 Verderón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915" name="AutoShape 3"/>
          <p:cNvSpPr>
            <a:spLocks noChangeArrowheads="1"/>
          </p:cNvSpPr>
          <p:nvPr/>
        </p:nvSpPr>
        <p:spPr bwMode="auto">
          <a:xfrm>
            <a:off x="7416800" y="333375"/>
            <a:ext cx="1368425" cy="39687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b="1">
                <a:solidFill>
                  <a:srgbClr val="228A22"/>
                </a:solidFill>
              </a:rPr>
              <a:t>Verderón</a:t>
            </a:r>
          </a:p>
        </p:txBody>
      </p:sp>
    </p:spTree>
  </p:cSld>
  <p:clrMapOvr>
    <a:masterClrMapping/>
  </p:clrMapOvr>
  <p:transition spd="med" advClick="0" advTm="4000">
    <p:fade/>
    <p:sndAc>
      <p:stSnd>
        <p:snd r:embed="rId2" name="19 Verderón (Verdier) - RETOCADO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05 Cu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4" r="646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1" name="AutoShape 5"/>
          <p:cNvSpPr>
            <a:spLocks noChangeArrowheads="1"/>
          </p:cNvSpPr>
          <p:nvPr/>
        </p:nvSpPr>
        <p:spPr bwMode="auto">
          <a:xfrm>
            <a:off x="7812088" y="333375"/>
            <a:ext cx="1008062" cy="36036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b="1">
                <a:solidFill>
                  <a:srgbClr val="228A22"/>
                </a:solidFill>
              </a:rPr>
              <a:t>Cuco</a:t>
            </a:r>
          </a:p>
        </p:txBody>
      </p:sp>
    </p:spTree>
  </p:cSld>
  <p:clrMapOvr>
    <a:masterClrMapping/>
  </p:clrMapOvr>
  <p:transition spd="med" advClick="0" advTm="4000">
    <p:fade/>
    <p:sndAc>
      <p:stSnd>
        <p:snd r:embed="rId2" name="05 Cuco (Coucou)  -  RETOCADO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05 Cuco 4   xxxxx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5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987" name="AutoShape 3"/>
          <p:cNvSpPr>
            <a:spLocks noChangeArrowheads="1"/>
          </p:cNvSpPr>
          <p:nvPr/>
        </p:nvSpPr>
        <p:spPr bwMode="auto">
          <a:xfrm>
            <a:off x="7812088" y="333375"/>
            <a:ext cx="1008062" cy="36036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b="1">
                <a:solidFill>
                  <a:srgbClr val="228A22"/>
                </a:solidFill>
              </a:rPr>
              <a:t>Cuco</a:t>
            </a:r>
          </a:p>
        </p:txBody>
      </p:sp>
    </p:spTree>
  </p:cSld>
  <p:clrMapOvr>
    <a:masterClrMapping/>
  </p:clrMapOvr>
  <p:transition spd="med" advClick="0" advTm="4000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1" name="Picture 5" descr="15 Curruca 4 - retocada y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0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62" name="AutoShape 6"/>
          <p:cNvSpPr>
            <a:spLocks noChangeArrowheads="1"/>
          </p:cNvSpPr>
          <p:nvPr/>
        </p:nvSpPr>
        <p:spPr bwMode="auto">
          <a:xfrm>
            <a:off x="7559675" y="333375"/>
            <a:ext cx="1258888" cy="36036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b="1">
                <a:solidFill>
                  <a:srgbClr val="228A22"/>
                </a:solidFill>
              </a:rPr>
              <a:t>Curruca</a:t>
            </a:r>
          </a:p>
        </p:txBody>
      </p:sp>
    </p:spTree>
  </p:cSld>
  <p:clrMapOvr>
    <a:masterClrMapping/>
  </p:clrMapOvr>
  <p:transition spd="med" advClick="0" advTm="4000">
    <p:fade/>
    <p:sndAc>
      <p:stSnd>
        <p:snd r:embed="rId2" name="15 Curruca (Fauvette)  - RETOCADO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15 Cucurra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09" b="961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011" name="AutoShape 3"/>
          <p:cNvSpPr>
            <a:spLocks noChangeArrowheads="1"/>
          </p:cNvSpPr>
          <p:nvPr/>
        </p:nvSpPr>
        <p:spPr bwMode="auto">
          <a:xfrm>
            <a:off x="7559675" y="333375"/>
            <a:ext cx="1258888" cy="36036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b="1">
                <a:solidFill>
                  <a:srgbClr val="228A22"/>
                </a:solidFill>
              </a:rPr>
              <a:t>Curruca</a:t>
            </a:r>
          </a:p>
        </p:txBody>
      </p:sp>
    </p:spTree>
  </p:cSld>
  <p:clrMapOvr>
    <a:masterClrMapping/>
  </p:clrMapOvr>
  <p:transition spd="med" advClick="0" advTm="4000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0" name="Picture 6" descr="07 Gran Duque - 4 Retocada y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5" b="178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1" name="AutoShape 7"/>
          <p:cNvSpPr>
            <a:spLocks noChangeArrowheads="1"/>
          </p:cNvSpPr>
          <p:nvPr/>
        </p:nvSpPr>
        <p:spPr bwMode="auto">
          <a:xfrm>
            <a:off x="6985000" y="333375"/>
            <a:ext cx="1762125" cy="39528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b="1">
                <a:solidFill>
                  <a:srgbClr val="228A22"/>
                </a:solidFill>
              </a:rPr>
              <a:t>Gran Duque</a:t>
            </a:r>
          </a:p>
        </p:txBody>
      </p:sp>
    </p:spTree>
  </p:cSld>
  <p:clrMapOvr>
    <a:masterClrMapping/>
  </p:clrMapOvr>
  <p:transition spd="med" advClick="0" advTm="4000">
    <p:fade/>
    <p:sndAc>
      <p:stSnd>
        <p:snd r:embed="rId2" name="07 Gran Duque (Grand duc) -  RETOCADO.wav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07 Gran duque 3 xxxxx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059" name="AutoShape 3"/>
          <p:cNvSpPr>
            <a:spLocks noChangeArrowheads="1"/>
          </p:cNvSpPr>
          <p:nvPr/>
        </p:nvSpPr>
        <p:spPr bwMode="auto">
          <a:xfrm>
            <a:off x="6985000" y="333375"/>
            <a:ext cx="1762125" cy="39528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b="1">
                <a:solidFill>
                  <a:srgbClr val="228A22"/>
                </a:solidFill>
              </a:rPr>
              <a:t>Gran Duque</a:t>
            </a:r>
          </a:p>
        </p:txBody>
      </p:sp>
    </p:spTree>
  </p:cSld>
  <p:clrMapOvr>
    <a:masterClrMapping/>
  </p:clrMapOvr>
  <p:transition spd="med" advClick="0" advTm="4000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03 Pinzón - 1 - retocado y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" r="1000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4" name="AutoShape 6"/>
          <p:cNvSpPr>
            <a:spLocks noChangeArrowheads="1"/>
          </p:cNvSpPr>
          <p:nvPr/>
        </p:nvSpPr>
        <p:spPr bwMode="auto">
          <a:xfrm>
            <a:off x="7632700" y="331788"/>
            <a:ext cx="1189038" cy="36036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b="1">
                <a:solidFill>
                  <a:srgbClr val="228A22"/>
                </a:solidFill>
              </a:rPr>
              <a:t>Pinzón</a:t>
            </a:r>
          </a:p>
        </p:txBody>
      </p:sp>
    </p:spTree>
  </p:cSld>
  <p:clrMapOvr>
    <a:masterClrMapping/>
  </p:clrMapOvr>
  <p:transition spd="med" advClick="0" advTm="4000">
    <p:fade/>
    <p:sndAc>
      <p:stSnd>
        <p:snd r:embed="rId2" name="03 Pinzón (Pinson) - RETOCADO.wav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Pinzón  xxxxx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0" r="621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035" name="AutoShape 3"/>
          <p:cNvSpPr>
            <a:spLocks noChangeArrowheads="1"/>
          </p:cNvSpPr>
          <p:nvPr/>
        </p:nvSpPr>
        <p:spPr bwMode="auto">
          <a:xfrm>
            <a:off x="7632700" y="331788"/>
            <a:ext cx="1189038" cy="36036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b="1">
                <a:solidFill>
                  <a:srgbClr val="228A22"/>
                </a:solidFill>
              </a:rPr>
              <a:t>Pinzón</a:t>
            </a:r>
          </a:p>
        </p:txBody>
      </p:sp>
    </p:spTree>
  </p:cSld>
  <p:clrMapOvr>
    <a:masterClrMapping/>
  </p:clrMapOvr>
  <p:transition spd="med" advClick="0" advTm="4000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4" name="Picture 6" descr="13 Mirlo 5 - retocada y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3" r="518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5" name="AutoShape 7"/>
          <p:cNvSpPr>
            <a:spLocks noChangeArrowheads="1"/>
          </p:cNvSpPr>
          <p:nvPr/>
        </p:nvSpPr>
        <p:spPr bwMode="auto">
          <a:xfrm>
            <a:off x="7812088" y="333375"/>
            <a:ext cx="971550" cy="32385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b="1"/>
              <a:t> </a:t>
            </a:r>
            <a:r>
              <a:rPr lang="es-ES" b="1">
                <a:solidFill>
                  <a:srgbClr val="228A22"/>
                </a:solidFill>
              </a:rPr>
              <a:t>Mirlo</a:t>
            </a:r>
          </a:p>
        </p:txBody>
      </p:sp>
    </p:spTree>
  </p:cSld>
  <p:clrMapOvr>
    <a:masterClrMapping/>
  </p:clrMapOvr>
  <p:transition spd="med" advClick="0" advTm="4000">
    <p:fade/>
    <p:sndAc>
      <p:stSnd>
        <p:snd r:embed="rId2" name="13 Mirlo (Merle) - RETOCADO.wav"/>
      </p:stSnd>
    </p:sndAc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13 Mirlo   xxxxxxx zzzz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1" r="436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083" name="AutoShape 3"/>
          <p:cNvSpPr>
            <a:spLocks noChangeArrowheads="1"/>
          </p:cNvSpPr>
          <p:nvPr/>
        </p:nvSpPr>
        <p:spPr bwMode="auto">
          <a:xfrm>
            <a:off x="7812088" y="333375"/>
            <a:ext cx="971550" cy="32385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b="1"/>
              <a:t> </a:t>
            </a:r>
            <a:r>
              <a:rPr lang="es-ES" b="1">
                <a:solidFill>
                  <a:srgbClr val="228A22"/>
                </a:solidFill>
              </a:rPr>
              <a:t>Mirlo</a:t>
            </a:r>
          </a:p>
        </p:txBody>
      </p:sp>
    </p:spTree>
  </p:cSld>
  <p:clrMapOvr>
    <a:masterClrMapping/>
  </p:clrMapOvr>
  <p:transition spd="med" advClick="0" advTm="4000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5" name="Picture 5" descr="16 Pájaro carpintero 9 - retocada y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" r="163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6" name="AutoShape 6"/>
          <p:cNvSpPr>
            <a:spLocks noChangeArrowheads="1"/>
          </p:cNvSpPr>
          <p:nvPr/>
        </p:nvSpPr>
        <p:spPr bwMode="auto">
          <a:xfrm>
            <a:off x="6624638" y="333375"/>
            <a:ext cx="2232025" cy="39687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b="1">
                <a:solidFill>
                  <a:srgbClr val="228A22"/>
                </a:solidFill>
              </a:rPr>
              <a:t> Pájaro carpintero</a:t>
            </a:r>
          </a:p>
        </p:txBody>
      </p:sp>
    </p:spTree>
  </p:cSld>
  <p:clrMapOvr>
    <a:masterClrMapping/>
  </p:clrMapOvr>
  <p:transition spd="med" advClick="0" advTm="4000">
    <p:fade/>
    <p:sndAc>
      <p:stSnd>
        <p:snd r:embed="rId2" name="16 Pájaro carpintero (Pic vert)  - RETOCADO.wav"/>
      </p:stSnd>
    </p:sndAc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16 Pájaro carpintero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5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107" name="AutoShape 3"/>
          <p:cNvSpPr>
            <a:spLocks noChangeArrowheads="1"/>
          </p:cNvSpPr>
          <p:nvPr/>
        </p:nvSpPr>
        <p:spPr bwMode="auto">
          <a:xfrm>
            <a:off x="6624638" y="333375"/>
            <a:ext cx="2232025" cy="39687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b="1">
                <a:solidFill>
                  <a:srgbClr val="228A22"/>
                </a:solidFill>
              </a:rPr>
              <a:t> Pájaro carpintero</a:t>
            </a:r>
          </a:p>
        </p:txBody>
      </p:sp>
    </p:spTree>
  </p:cSld>
  <p:clrMapOvr>
    <a:masterClrMapping/>
  </p:clrMapOvr>
  <p:transition spd="med" advClick="0" advTm="4000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11 Gorrió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4" r="426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5" name="AutoShape 5"/>
          <p:cNvSpPr>
            <a:spLocks noChangeArrowheads="1"/>
          </p:cNvSpPr>
          <p:nvPr/>
        </p:nvSpPr>
        <p:spPr bwMode="auto">
          <a:xfrm>
            <a:off x="7596188" y="333375"/>
            <a:ext cx="1189037" cy="36036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b="1">
                <a:solidFill>
                  <a:srgbClr val="228A22"/>
                </a:solidFill>
              </a:rPr>
              <a:t>Gorrión</a:t>
            </a:r>
          </a:p>
        </p:txBody>
      </p:sp>
    </p:spTree>
  </p:cSld>
  <p:clrMapOvr>
    <a:masterClrMapping/>
  </p:clrMapOvr>
  <p:transition spd="med" advClick="0" advTm="4000">
    <p:fade/>
    <p:sndAc>
      <p:stSnd>
        <p:snd r:embed="rId2" name="11 Gorrión (Moineau)  - RETOCADO.wav"/>
      </p:stSnd>
    </p:sndAc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11 Gorrión 4   xxx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8" r="673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131" name="AutoShape 3"/>
          <p:cNvSpPr>
            <a:spLocks noChangeArrowheads="1"/>
          </p:cNvSpPr>
          <p:nvPr/>
        </p:nvSpPr>
        <p:spPr bwMode="auto">
          <a:xfrm>
            <a:off x="7596188" y="333375"/>
            <a:ext cx="1189037" cy="36036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b="1">
                <a:solidFill>
                  <a:srgbClr val="228A22"/>
                </a:solidFill>
              </a:rPr>
              <a:t>Gorrión</a:t>
            </a:r>
          </a:p>
        </p:txBody>
      </p:sp>
    </p:spTree>
  </p:cSld>
  <p:clrMapOvr>
    <a:masterClrMapping/>
  </p:clrMapOvr>
  <p:transition spd="med" advClick="0" advTm="4000">
    <p:fade/>
    <p:sndAc>
      <p:stSnd>
        <p:snd r:embed="rId2" name="11 Gorrión (Moineau)  - RETOCADO.wav"/>
      </p:stSnd>
    </p:sndAc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9" name="Picture 5" descr="20 Abubilla 1 - Retocada y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30" name="AutoShape 6"/>
          <p:cNvSpPr>
            <a:spLocks noChangeArrowheads="1"/>
          </p:cNvSpPr>
          <p:nvPr/>
        </p:nvSpPr>
        <p:spPr bwMode="auto">
          <a:xfrm>
            <a:off x="7596188" y="333375"/>
            <a:ext cx="1187450" cy="35877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b="1">
                <a:solidFill>
                  <a:srgbClr val="228A22"/>
                </a:solidFill>
              </a:rPr>
              <a:t>Abubilla</a:t>
            </a:r>
          </a:p>
        </p:txBody>
      </p:sp>
    </p:spTree>
  </p:cSld>
  <p:clrMapOvr>
    <a:masterClrMapping/>
  </p:clrMapOvr>
  <p:transition spd="med" advClick="0" advTm="4000">
    <p:fade/>
    <p:sndAc>
      <p:stSnd>
        <p:snd r:embed="rId2" name="14 Abubilla  - RETOCADO.wav"/>
      </p:stSnd>
    </p:sndAc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Abubill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44" b="800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155" name="AutoShape 3"/>
          <p:cNvSpPr>
            <a:spLocks noChangeArrowheads="1"/>
          </p:cNvSpPr>
          <p:nvPr/>
        </p:nvSpPr>
        <p:spPr bwMode="auto">
          <a:xfrm>
            <a:off x="7596188" y="333375"/>
            <a:ext cx="1187450" cy="35877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b="1">
                <a:solidFill>
                  <a:srgbClr val="228A22"/>
                </a:solidFill>
              </a:rPr>
              <a:t>Abubilla</a:t>
            </a:r>
          </a:p>
        </p:txBody>
      </p:sp>
    </p:spTree>
  </p:cSld>
  <p:clrMapOvr>
    <a:masterClrMapping/>
  </p:clrMapOvr>
  <p:transition spd="med" advClick="0" advTm="4000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0" name="Picture 4" descr="21 Perdiz 4  - retocada - FIN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821" name="AutoShape 5"/>
          <p:cNvSpPr>
            <a:spLocks noChangeArrowheads="1"/>
          </p:cNvSpPr>
          <p:nvPr/>
        </p:nvSpPr>
        <p:spPr bwMode="auto">
          <a:xfrm>
            <a:off x="7704138" y="347663"/>
            <a:ext cx="1116012" cy="360362"/>
          </a:xfrm>
          <a:prstGeom prst="roundRect">
            <a:avLst>
              <a:gd name="adj" fmla="val 16667"/>
            </a:avLst>
          </a:prstGeom>
          <a:solidFill>
            <a:srgbClr val="D2EAE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b="1">
                <a:solidFill>
                  <a:srgbClr val="228A22"/>
                </a:solidFill>
              </a:rPr>
              <a:t>Perdiz</a:t>
            </a:r>
          </a:p>
        </p:txBody>
      </p:sp>
    </p:spTree>
  </p:cSld>
  <p:clrMapOvr>
    <a:masterClrMapping/>
  </p:clrMapOvr>
  <p:transition spd="med" advClick="0" advTm="4000">
    <p:fade/>
    <p:sndAc>
      <p:stSnd>
        <p:snd r:embed="rId2" name="20 Perdiz  - RETOCADO.wav"/>
      </p:stSnd>
    </p:sndAc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Perdi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179" name="AutoShape 3"/>
          <p:cNvSpPr>
            <a:spLocks noChangeArrowheads="1"/>
          </p:cNvSpPr>
          <p:nvPr/>
        </p:nvSpPr>
        <p:spPr bwMode="auto">
          <a:xfrm>
            <a:off x="7704138" y="347663"/>
            <a:ext cx="1116012" cy="360362"/>
          </a:xfrm>
          <a:prstGeom prst="roundRect">
            <a:avLst>
              <a:gd name="adj" fmla="val 16667"/>
            </a:avLst>
          </a:prstGeom>
          <a:solidFill>
            <a:srgbClr val="D2EAE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b="1">
                <a:solidFill>
                  <a:srgbClr val="228A22"/>
                </a:solidFill>
              </a:rPr>
              <a:t>Perdiz</a:t>
            </a:r>
          </a:p>
        </p:txBody>
      </p:sp>
    </p:spTree>
  </p:cSld>
  <p:clrMapOvr>
    <a:masterClrMapping/>
  </p:clrMapOvr>
  <p:transition spd="med" advClick="0" advTm="4000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7" name="Picture 5" descr="21 Pavo real - DEFINITIV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798" name="AutoShape 6"/>
          <p:cNvSpPr>
            <a:spLocks noChangeArrowheads="1"/>
          </p:cNvSpPr>
          <p:nvPr/>
        </p:nvSpPr>
        <p:spPr bwMode="auto">
          <a:xfrm>
            <a:off x="7451725" y="333375"/>
            <a:ext cx="1404938" cy="35877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b="1">
                <a:solidFill>
                  <a:srgbClr val="228A22"/>
                </a:solidFill>
              </a:rPr>
              <a:t>Pavo real</a:t>
            </a:r>
          </a:p>
        </p:txBody>
      </p:sp>
    </p:spTree>
  </p:cSld>
  <p:clrMapOvr>
    <a:masterClrMapping/>
  </p:clrMapOvr>
  <p:transition spd="med" advClick="0" advTm="4000">
    <p:fade/>
    <p:sndAc>
      <p:stSnd>
        <p:snd r:embed="rId2" name="21 Pavo Real  -  RETOCADO.wav"/>
      </p:stSnd>
    </p:sndAc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Pavo real  xxxxxbbbb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0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03" name="AutoShape 3"/>
          <p:cNvSpPr>
            <a:spLocks noChangeArrowheads="1"/>
          </p:cNvSpPr>
          <p:nvPr/>
        </p:nvSpPr>
        <p:spPr bwMode="auto">
          <a:xfrm>
            <a:off x="7451725" y="333375"/>
            <a:ext cx="1404938" cy="35877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b="1">
                <a:solidFill>
                  <a:srgbClr val="228A22"/>
                </a:solidFill>
              </a:rPr>
              <a:t>Pavo real</a:t>
            </a:r>
          </a:p>
        </p:txBody>
      </p:sp>
    </p:spTree>
  </p:cSld>
  <p:clrMapOvr>
    <a:masterClrMapping/>
  </p:clrMapOvr>
  <p:transition spd="med" advClick="0" advTm="4000">
    <p:fade/>
    <p:sndAc>
      <p:stSnd>
        <p:snd r:embed="rId2" name="21 Pavo Real  -  RETOCADO.wav"/>
      </p:stSnd>
    </p:sndAc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3" name="Picture 5" descr="18 Ruiseñor 5  -  retocada -clarificada y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34" name="AutoShape 6"/>
          <p:cNvSpPr>
            <a:spLocks noChangeArrowheads="1"/>
          </p:cNvSpPr>
          <p:nvPr/>
        </p:nvSpPr>
        <p:spPr bwMode="auto">
          <a:xfrm>
            <a:off x="7451725" y="319088"/>
            <a:ext cx="1331913" cy="37306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b="1">
                <a:solidFill>
                  <a:srgbClr val="228A22"/>
                </a:solidFill>
              </a:rPr>
              <a:t>Ruiseñor</a:t>
            </a:r>
          </a:p>
        </p:txBody>
      </p:sp>
    </p:spTree>
  </p:cSld>
  <p:clrMapOvr>
    <a:masterClrMapping/>
  </p:clrMapOvr>
  <p:transition spd="med" advClick="0" advTm="4000">
    <p:fade/>
    <p:sndAc>
      <p:stSnd>
        <p:snd r:embed="rId2" name="18 Ruiseñor (Rossignol) - RETOCADO.wav"/>
      </p:stSnd>
    </p:sndAc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18 Ruiseñor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7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27" name="AutoShape 3"/>
          <p:cNvSpPr>
            <a:spLocks noChangeArrowheads="1"/>
          </p:cNvSpPr>
          <p:nvPr/>
        </p:nvSpPr>
        <p:spPr bwMode="auto">
          <a:xfrm>
            <a:off x="7451725" y="319088"/>
            <a:ext cx="1331913" cy="37306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b="1">
                <a:solidFill>
                  <a:srgbClr val="228A22"/>
                </a:solidFill>
              </a:rPr>
              <a:t>Ruiseñor</a:t>
            </a:r>
          </a:p>
        </p:txBody>
      </p:sp>
    </p:spTree>
  </p:cSld>
  <p:clrMapOvr>
    <a:masterClrMapping/>
  </p:clrMapOvr>
  <p:transition spd="med" advClick="0" advTm="4000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5" name="Picture 5" descr="06 Rabilargo - retocado y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6" name="AutoShape 6"/>
          <p:cNvSpPr>
            <a:spLocks noChangeArrowheads="1"/>
          </p:cNvSpPr>
          <p:nvPr/>
        </p:nvSpPr>
        <p:spPr bwMode="auto">
          <a:xfrm>
            <a:off x="7343775" y="333375"/>
            <a:ext cx="1439863" cy="39687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b="1">
                <a:solidFill>
                  <a:srgbClr val="228A22"/>
                </a:solidFill>
              </a:rPr>
              <a:t> Rabilargo</a:t>
            </a:r>
          </a:p>
        </p:txBody>
      </p:sp>
    </p:spTree>
  </p:cSld>
  <p:clrMapOvr>
    <a:masterClrMapping/>
  </p:clrMapOvr>
  <p:transition spd="med" advClick="0" advTm="4000">
    <p:fade/>
    <p:sndAc>
      <p:stSnd>
        <p:snd r:embed="rId2" name="06 Rabilargo-Grajo (Geai bleu)  - RETOCADO.wav"/>
      </p:stSnd>
    </p:sndAc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06 Rabilargo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9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251" name="AutoShape 3"/>
          <p:cNvSpPr>
            <a:spLocks noChangeArrowheads="1"/>
          </p:cNvSpPr>
          <p:nvPr/>
        </p:nvSpPr>
        <p:spPr bwMode="auto">
          <a:xfrm>
            <a:off x="7343775" y="333375"/>
            <a:ext cx="1439863" cy="39687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b="1">
                <a:solidFill>
                  <a:srgbClr val="228A22"/>
                </a:solidFill>
              </a:rPr>
              <a:t> Rabilargo</a:t>
            </a:r>
          </a:p>
        </p:txBody>
      </p:sp>
    </p:spTree>
  </p:cSld>
  <p:clrMapOvr>
    <a:masterClrMapping/>
  </p:clrMapOvr>
  <p:transition spd="med" advClick="0" advTm="4000">
    <p:fade/>
    <p:sndAc>
      <p:stSnd>
        <p:snd r:embed="rId2" name="06 Rabilargo-Grajo (Geai bleu)  - RETOCADO.wav"/>
      </p:stSnd>
    </p:sndAc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6" name="Picture 4" descr="Canarios sobre fondo negro - xxx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277" name="AutoShape 5"/>
          <p:cNvSpPr>
            <a:spLocks noChangeArrowheads="1"/>
          </p:cNvSpPr>
          <p:nvPr/>
        </p:nvSpPr>
        <p:spPr bwMode="auto">
          <a:xfrm>
            <a:off x="7524750" y="333375"/>
            <a:ext cx="1258888" cy="36036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b="1">
                <a:solidFill>
                  <a:srgbClr val="228A22"/>
                </a:solidFill>
              </a:rPr>
              <a:t>Canarios</a:t>
            </a:r>
          </a:p>
        </p:txBody>
      </p:sp>
    </p:spTree>
  </p:cSld>
  <p:clrMapOvr>
    <a:masterClrMapping/>
  </p:clrMapOvr>
  <p:transition spd="med" advClick="0" advTm="4000">
    <p:fade/>
    <p:sndAc>
      <p:stSnd>
        <p:snd r:embed="rId2" name="22 Canario  - RETOCADO (Para Diaposit. Final).wav"/>
      </p:stSnd>
    </p:sndAc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 descr="23 Canario 1 - retoc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5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3276600" y="6237288"/>
            <a:ext cx="2444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b="1">
                <a:solidFill>
                  <a:srgbClr val="0066FF"/>
                </a:solidFill>
                <a:latin typeface="Arial Black" pitchFamily="34" charset="0"/>
              </a:rPr>
              <a:t>Diseño:  B. Suárez</a:t>
            </a:r>
          </a:p>
        </p:txBody>
      </p:sp>
      <p:sp>
        <p:nvSpPr>
          <p:cNvPr id="29702" name="AutoShape 6"/>
          <p:cNvSpPr>
            <a:spLocks noChangeArrowheads="1"/>
          </p:cNvSpPr>
          <p:nvPr/>
        </p:nvSpPr>
        <p:spPr bwMode="auto">
          <a:xfrm>
            <a:off x="7596188" y="333375"/>
            <a:ext cx="1187450" cy="36036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b="1">
                <a:solidFill>
                  <a:srgbClr val="228A22"/>
                </a:solidFill>
              </a:rPr>
              <a:t>Canario</a:t>
            </a:r>
          </a:p>
        </p:txBody>
      </p:sp>
    </p:spTree>
  </p:cSld>
  <p:clrMapOvr>
    <a:masterClrMapping/>
  </p:clrMapOvr>
  <p:transition spd="med" advClick="0" advTm="4000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artnål">
  <a:themeElements>
    <a:clrScheme name="Kartnål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Kartnål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rtnå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28</TotalTime>
  <Words>65</Words>
  <Application>Microsoft Office PowerPoint</Application>
  <PresentationFormat>Bildspel på skärmen (4:3)</PresentationFormat>
  <Paragraphs>40</Paragraphs>
  <Slides>37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37</vt:i4>
      </vt:variant>
    </vt:vector>
  </HeadingPairs>
  <TitlesOfParts>
    <vt:vector size="38" baseType="lpstr">
      <vt:lpstr>Kartnål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graciela</dc:creator>
  <cp:lastModifiedBy>graciela</cp:lastModifiedBy>
  <cp:revision>6</cp:revision>
  <dcterms:created xsi:type="dcterms:W3CDTF">2012-04-09T16:59:27Z</dcterms:created>
  <dcterms:modified xsi:type="dcterms:W3CDTF">2013-04-01T14:31:46Z</dcterms:modified>
</cp:coreProperties>
</file>